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8F00-3117-4446-B9F6-B10D3756A9C5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B39A-EEBD-4350-B541-BE7222049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786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8F00-3117-4446-B9F6-B10D3756A9C5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B39A-EEBD-4350-B541-BE7222049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838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8F00-3117-4446-B9F6-B10D3756A9C5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B39A-EEBD-4350-B541-BE7222049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738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8F00-3117-4446-B9F6-B10D3756A9C5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B39A-EEBD-4350-B541-BE7222049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44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8F00-3117-4446-B9F6-B10D3756A9C5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B39A-EEBD-4350-B541-BE7222049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43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8F00-3117-4446-B9F6-B10D3756A9C5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B39A-EEBD-4350-B541-BE7222049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18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8F00-3117-4446-B9F6-B10D3756A9C5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B39A-EEBD-4350-B541-BE7222049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681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8F00-3117-4446-B9F6-B10D3756A9C5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B39A-EEBD-4350-B541-BE7222049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347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8F00-3117-4446-B9F6-B10D3756A9C5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B39A-EEBD-4350-B541-BE7222049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14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8F00-3117-4446-B9F6-B10D3756A9C5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B39A-EEBD-4350-B541-BE7222049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65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8F00-3117-4446-B9F6-B10D3756A9C5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B39A-EEBD-4350-B541-BE7222049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29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18F00-3117-4446-B9F6-B10D3756A9C5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9B39A-EEBD-4350-B541-BE7222049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552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Методическое обеспечение деятельности педагога дополнительного образования.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06079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Виды методической продукции: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000" dirty="0" smtClean="0"/>
          </a:p>
          <a:p>
            <a:r>
              <a:rPr lang="ru-RU" sz="4000" dirty="0" smtClean="0"/>
              <a:t>Информационно-пропагандистская.</a:t>
            </a:r>
          </a:p>
          <a:p>
            <a:r>
              <a:rPr lang="ru-RU" sz="4000" dirty="0" smtClean="0"/>
              <a:t>Организационно-инструктивная.</a:t>
            </a:r>
          </a:p>
          <a:p>
            <a:r>
              <a:rPr lang="ru-RU" sz="4000" dirty="0" smtClean="0"/>
              <a:t>Прикладная.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70157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Информационно-пропагандистская методическая продукция: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000" dirty="0" smtClean="0"/>
              <a:t>Это продукция содержащая сведения, подлежащие распространению, разъяснения приёмов и методов, анализ опыта, описание педагогических технологий, пропагандирует наиболее важные и актуальные направления педагогической деятельности.</a:t>
            </a:r>
          </a:p>
          <a:p>
            <a:endParaRPr lang="ru-RU" dirty="0"/>
          </a:p>
          <a:p>
            <a:r>
              <a:rPr lang="ru-RU" dirty="0" smtClean="0"/>
              <a:t>Методическое </a:t>
            </a:r>
            <a:r>
              <a:rPr lang="ru-RU" dirty="0" smtClean="0"/>
              <a:t>описание.</a:t>
            </a:r>
          </a:p>
          <a:p>
            <a:r>
              <a:rPr lang="ru-RU" dirty="0" smtClean="0"/>
              <a:t>Аннотация.</a:t>
            </a:r>
          </a:p>
          <a:p>
            <a:r>
              <a:rPr lang="ru-RU" dirty="0" smtClean="0"/>
              <a:t>Информационный плакат, буклет и пр.</a:t>
            </a:r>
          </a:p>
          <a:p>
            <a:r>
              <a:rPr lang="ru-RU" dirty="0" smtClean="0"/>
              <a:t>Реферат.</a:t>
            </a:r>
          </a:p>
          <a:p>
            <a:r>
              <a:rPr lang="ru-RU" dirty="0" smtClean="0"/>
              <a:t>Информационно-методическая выставка.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02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Организационно-инструктивная методическая продукция: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Продукция, которая предлагает, указывает, разъясняет цели и порядок действия, технологии и методики организации образовательного процесса, демонстрирует возможные приёмы и формы организации массовых дел.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Инструктивно-методическое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памятка, записка.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разработка.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Тематическая папка.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программа.</a:t>
            </a:r>
          </a:p>
        </p:txBody>
      </p:sp>
    </p:spTree>
    <p:extLst>
      <p:ext uri="{BB962C8B-B14F-4D97-AF65-F5344CB8AC3E}">
        <p14:creationId xmlns:p14="http://schemas.microsoft.com/office/powerpoint/2010/main" val="2579521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Прикладная методическая продукция: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Вспомогательный материал, дополняющий, иллюстрирующий, более полно раскрывающий тему, отражённую в других видах методической продукции.</a:t>
            </a:r>
          </a:p>
          <a:p>
            <a:r>
              <a:rPr lang="ru-RU" sz="2800" dirty="0" smtClean="0"/>
              <a:t>Сценарии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Тематическая </a:t>
            </a:r>
            <a:r>
              <a:rPr lang="ru-RU" sz="2800" dirty="0" smtClean="0"/>
              <a:t>подборка иллюстраций.</a:t>
            </a:r>
            <a:endParaRPr lang="ru-RU" sz="2800" dirty="0" smtClean="0"/>
          </a:p>
          <a:p>
            <a:r>
              <a:rPr lang="ru-RU" sz="2800" dirty="0"/>
              <a:t>К</a:t>
            </a:r>
            <a:r>
              <a:rPr lang="ru-RU" sz="2800" dirty="0" smtClean="0"/>
              <a:t>артотека.</a:t>
            </a:r>
          </a:p>
          <a:p>
            <a:r>
              <a:rPr lang="ru-RU" sz="2800" dirty="0" smtClean="0"/>
              <a:t>Схема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r>
              <a:rPr lang="ru-RU" sz="2800" dirty="0" smtClean="0"/>
              <a:t>Сборник задач, упражнений и т.п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8681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160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Методическое обеспечение деятельности педагога дополнительного образования.</vt:lpstr>
      <vt:lpstr>Виды методической продукции:</vt:lpstr>
      <vt:lpstr>Информационно-пропагандистская методическая продукция:</vt:lpstr>
      <vt:lpstr>Организационно-инструктивная методическая продукция:</vt:lpstr>
      <vt:lpstr>Прикладная методическая продукция: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обеспечение деятельности педагога дополнительного образования.</dc:title>
  <dc:creator>zzzzz</dc:creator>
  <cp:lastModifiedBy>zzzzz</cp:lastModifiedBy>
  <cp:revision>11</cp:revision>
  <dcterms:created xsi:type="dcterms:W3CDTF">2016-05-24T02:58:48Z</dcterms:created>
  <dcterms:modified xsi:type="dcterms:W3CDTF">2016-11-14T02:48:21Z</dcterms:modified>
</cp:coreProperties>
</file>